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F90D5-144F-4FF9-9744-5A9F707FEA8B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10B95-CF9F-47D1-93B0-BB143056D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Tizian_041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en.wikipedia.org/wiki/File:Tizian_09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Titian-salome.jpg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en.wikipedia.org/wiki/File:Tizian_012.jpg" TargetMode="External"/><Relationship Id="rId4" Type="http://schemas.openxmlformats.org/officeDocument/2006/relationships/hyperlink" Target="http://en.wikipedia.org/wiki/File:Tizian_078.jpg" TargetMode="Externa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Tizian_053.jpg" TargetMode="External"/><Relationship Id="rId13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12" Type="http://schemas.openxmlformats.org/officeDocument/2006/relationships/hyperlink" Target="http://en.wikipedia.org/wiki/File:TItian_-_The_Flaying_of_Marsyas.jpg" TargetMode="External"/><Relationship Id="rId2" Type="http://schemas.openxmlformats.org/officeDocument/2006/relationships/hyperlink" Target="http://en.wikipedia.org/wiki/File:Carlos_V_en_M%C3%BChlberg,_by_Titian,_from_Prado_in_Google_Earth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Actaeon.jpg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jpeg"/><Relationship Id="rId10" Type="http://schemas.openxmlformats.org/officeDocument/2006/relationships/hyperlink" Target="http://en.wikipedia.org/wiki/File:Titian_-_Allegorie_der_Zeit.jpg" TargetMode="External"/><Relationship Id="rId4" Type="http://schemas.openxmlformats.org/officeDocument/2006/relationships/hyperlink" Target="http://en.wikipedia.org/wiki/File:Tizian_085.jpg" TargetMode="Externa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dirty="0" smtClean="0"/>
              <a:t>TITIAN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Matt Holderman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&amp; Adam Deakins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972932">
            <a:off x="602255" y="692751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/>
              <a:t>TITIAN</a:t>
            </a:r>
            <a:endParaRPr lang="en-US" sz="9600" dirty="0"/>
          </a:p>
        </p:txBody>
      </p:sp>
      <p:pic>
        <p:nvPicPr>
          <p:cNvPr id="1026" name="Picture 2" descr="http://t1.gstatic.com/images?q=tbn:ANd9GcTcJLJzqksH6PWA0yrNhRFALNmSWnC8JHdGGrIk5YHvgsrQf2vW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828800"/>
            <a:ext cx="3886200" cy="4747673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TtyFaDNVTGPPTNY-EV0M77XmIJIcLtArB7dMNi20U00cdb8-s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86000"/>
            <a:ext cx="3060430" cy="3390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2286000"/>
            <a:ext cx="6858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/>
              <a:t> Titan’s birth is unknown, but he claimed in a letter that he was born in    1474.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He died in 1576 from the bubonic plague.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He grew up in Venice.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/>
              <a:t> </a:t>
            </a:r>
            <a:r>
              <a:rPr lang="en-US" sz="3200" dirty="0" smtClean="0"/>
              <a:t>He came to his profession by being forced to move away to his uncles.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FAMOUS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Titan’s most famous work is the his paintings.</a:t>
            </a:r>
            <a:endParaRPr lang="en-US" dirty="0"/>
          </a:p>
        </p:txBody>
      </p:sp>
      <p:pic>
        <p:nvPicPr>
          <p:cNvPr id="16386" name="Picture 2" descr="http://upload.wikimedia.org/wikipedia/commons/thumb/5/53/Tizian_090.jpg/220px-Tizian_09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1"/>
            <a:ext cx="1905000" cy="2606386"/>
          </a:xfrm>
          <a:prstGeom prst="rect">
            <a:avLst/>
          </a:prstGeom>
          <a:noFill/>
        </p:spPr>
      </p:pic>
      <p:pic>
        <p:nvPicPr>
          <p:cNvPr id="16388" name="Picture 4" descr="http://upload.wikimedia.org/wikipedia/commons/thumb/8/89/Tizian_078.jpg/220px-Tizian_07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191000"/>
            <a:ext cx="1907843" cy="2324100"/>
          </a:xfrm>
          <a:prstGeom prst="rect">
            <a:avLst/>
          </a:prstGeom>
          <a:noFill/>
        </p:spPr>
      </p:pic>
      <p:pic>
        <p:nvPicPr>
          <p:cNvPr id="16390" name="Picture 6" descr="http://upload.wikimedia.org/wikipedia/commons/thumb/c/cc/Titian-salome.jpg/220px-Titian-salom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2514600"/>
            <a:ext cx="2095500" cy="2552700"/>
          </a:xfrm>
          <a:prstGeom prst="rect">
            <a:avLst/>
          </a:prstGeom>
          <a:noFill/>
        </p:spPr>
      </p:pic>
      <p:pic>
        <p:nvPicPr>
          <p:cNvPr id="16392" name="Picture 8" descr="http://upload.wikimedia.org/wikipedia/commons/thumb/9/9e/Tizian_041.jpg/220px-Tizian_04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00600" y="3581400"/>
            <a:ext cx="1779881" cy="3276600"/>
          </a:xfrm>
          <a:prstGeom prst="rect">
            <a:avLst/>
          </a:prstGeom>
          <a:noFill/>
        </p:spPr>
      </p:pic>
      <p:pic>
        <p:nvPicPr>
          <p:cNvPr id="16394" name="Picture 10" descr="http://upload.wikimedia.org/wikipedia/commons/thumb/5/57/Tizian_012.jpg/220px-Tizian_012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8400" y="2590800"/>
            <a:ext cx="2720245" cy="199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RENAISSANCE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Titan’s work is a good example of the rebirth or renaissance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 famously created the concept of color triangles in </a:t>
            </a:r>
            <a:r>
              <a:rPr lang="en-US" i="1" dirty="0" smtClean="0"/>
              <a:t>The Assumption and Coronation of the Virgin </a:t>
            </a:r>
            <a:r>
              <a:rPr lang="en-US" i="1" smtClean="0"/>
              <a:t>(previous page)</a:t>
            </a:r>
            <a:endParaRPr lang="en-US" dirty="0" smtClean="0"/>
          </a:p>
          <a:p>
            <a:r>
              <a:rPr lang="en-US" dirty="0" smtClean="0"/>
              <a:t>His artwork mostly connected to humanistic artwork.</a:t>
            </a:r>
          </a:p>
          <a:p>
            <a:r>
              <a:rPr lang="en-US" dirty="0" smtClean="0"/>
              <a:t>His artwork helped support humanism and was very detailed.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THE END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752600"/>
            <a:ext cx="3200400" cy="76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/>
              <a:t>PICTURES!!</a:t>
            </a:r>
            <a:endParaRPr lang="en-US" sz="4800" dirty="0"/>
          </a:p>
        </p:txBody>
      </p:sp>
      <p:pic>
        <p:nvPicPr>
          <p:cNvPr id="18434" name="Picture 2" descr="http://upload.wikimedia.org/wikipedia/commons/thumb/d/d2/Carlos_V_en_M%C3%BChlberg%2C_by_Titian%2C_from_Prado_in_Google_Earth.jpg/220px-Carlos_V_en_M%C3%BChlberg%2C_by_Titian%2C_from_Prado_in_Google_Eart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71974"/>
            <a:ext cx="2095500" cy="2486026"/>
          </a:xfrm>
          <a:prstGeom prst="rect">
            <a:avLst/>
          </a:prstGeom>
          <a:noFill/>
        </p:spPr>
      </p:pic>
      <p:pic>
        <p:nvPicPr>
          <p:cNvPr id="18436" name="Picture 4" descr="http://upload.wikimedia.org/wikipedia/commons/thumb/4/41/Tizian_085.jpg/220px-Tizian_08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2895600"/>
            <a:ext cx="2095500" cy="1819276"/>
          </a:xfrm>
          <a:prstGeom prst="rect">
            <a:avLst/>
          </a:prstGeom>
          <a:noFill/>
        </p:spPr>
      </p:pic>
      <p:pic>
        <p:nvPicPr>
          <p:cNvPr id="18438" name="Picture 6" descr="http://upload.wikimedia.org/wikipedia/commons/thumb/4/4d/Actaeon.jpg/220px-Actaeon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4724400"/>
            <a:ext cx="2095500" cy="1943101"/>
          </a:xfrm>
          <a:prstGeom prst="rect">
            <a:avLst/>
          </a:prstGeom>
          <a:noFill/>
        </p:spPr>
      </p:pic>
      <p:pic>
        <p:nvPicPr>
          <p:cNvPr id="18440" name="Picture 8" descr="http://upload.wikimedia.org/wikipedia/commons/thumb/c/cf/Tizian_053.jpg/220px-Tizian_053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8600" y="2971800"/>
            <a:ext cx="2095500" cy="2143125"/>
          </a:xfrm>
          <a:prstGeom prst="rect">
            <a:avLst/>
          </a:prstGeom>
          <a:noFill/>
        </p:spPr>
      </p:pic>
      <p:pic>
        <p:nvPicPr>
          <p:cNvPr id="18442" name="Picture 10" descr="http://upload.wikimedia.org/wikipedia/commons/thumb/a/a7/Titian_-_Allegorie_der_Zeit.jpg/220px-Titian_-_Allegorie_der_Zeit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39000" y="3048000"/>
            <a:ext cx="1725706" cy="2133600"/>
          </a:xfrm>
          <a:prstGeom prst="rect">
            <a:avLst/>
          </a:prstGeom>
          <a:noFill/>
        </p:spPr>
      </p:pic>
      <p:pic>
        <p:nvPicPr>
          <p:cNvPr id="18444" name="Picture 12" descr="http://upload.wikimedia.org/wikipedia/commons/thumb/4/40/TItian_-_The_Flaying_of_Marsyas.jpg/220px-TItian_-_The_Flaying_of_Marsyas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15000" y="4788477"/>
            <a:ext cx="1905000" cy="2069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131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TITIAN</vt:lpstr>
      <vt:lpstr>TITIAN</vt:lpstr>
      <vt:lpstr>BIOGRAPHY</vt:lpstr>
      <vt:lpstr>MOST FAMOUS WORK</vt:lpstr>
      <vt:lpstr>EFFECTS ON RENAISSANCE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TITAN</dc:title>
  <dc:creator>admin</dc:creator>
  <cp:lastModifiedBy>admin</cp:lastModifiedBy>
  <cp:revision>6</cp:revision>
  <dcterms:created xsi:type="dcterms:W3CDTF">2012-01-25T13:49:16Z</dcterms:created>
  <dcterms:modified xsi:type="dcterms:W3CDTF">2012-01-30T15:26:51Z</dcterms:modified>
</cp:coreProperties>
</file>